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0" r:id="rId42"/>
    <p:sldId id="296" r:id="rId43"/>
    <p:sldId id="297" r:id="rId44"/>
    <p:sldId id="298" r:id="rId45"/>
    <p:sldId id="299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7BB6C-AC6E-4C2B-9C43-D9710EBA7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Trabalhando com </a:t>
            </a:r>
            <a:br>
              <a:rPr lang="pt-BR" dirty="0"/>
            </a:br>
            <a:r>
              <a:rPr lang="pt-BR" dirty="0"/>
              <a:t>Composer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673A7-6919-4510-9475-F430E9DFC3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Uma nova maneira de criar layouts</a:t>
            </a:r>
          </a:p>
        </p:txBody>
      </p:sp>
    </p:spTree>
    <p:extLst>
      <p:ext uri="{BB962C8B-B14F-4D97-AF65-F5344CB8AC3E}">
        <p14:creationId xmlns:p14="http://schemas.microsoft.com/office/powerpoint/2010/main" val="181016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0B3900F3-259A-487E-A2A3-8CF5C379C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Dentro do </a:t>
            </a:r>
            <a:r>
              <a:rPr lang="pt-BR" dirty="0" err="1"/>
              <a:t>setContent</a:t>
            </a:r>
            <a:r>
              <a:rPr lang="pt-BR" dirty="0"/>
              <a:t> temos o tema do app com o nome, depois temos um </a:t>
            </a:r>
            <a:r>
              <a:rPr lang="pt-BR" dirty="0" err="1"/>
              <a:t>surface</a:t>
            </a:r>
            <a:r>
              <a:rPr lang="pt-BR" dirty="0"/>
              <a:t> que é a superfície onde vamos criar a tela e ele chama a função </a:t>
            </a:r>
            <a:r>
              <a:rPr lang="pt-BR" dirty="0" err="1"/>
              <a:t>Greeting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67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C1A8AEBF-1605-4689-B93A-DE4580FCA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temos a função </a:t>
            </a:r>
            <a:r>
              <a:rPr lang="pt-BR" dirty="0" err="1"/>
              <a:t>Greeting</a:t>
            </a:r>
            <a:r>
              <a:rPr lang="pt-BR" dirty="0"/>
              <a:t> que tem um elemento Texto com o texto </a:t>
            </a:r>
            <a:r>
              <a:rPr lang="pt-BR" dirty="0" err="1"/>
              <a:t>Hello</a:t>
            </a:r>
            <a:r>
              <a:rPr lang="pt-BR" dirty="0"/>
              <a:t> Word.</a:t>
            </a:r>
          </a:p>
        </p:txBody>
      </p:sp>
    </p:spTree>
    <p:extLst>
      <p:ext uri="{BB962C8B-B14F-4D97-AF65-F5344CB8AC3E}">
        <p14:creationId xmlns:p14="http://schemas.microsoft.com/office/powerpoint/2010/main" val="333468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AF9FE8CF-BF82-4864-BBC3-152B34346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Greeting</a:t>
            </a:r>
            <a:r>
              <a:rPr lang="pt-BR" dirty="0"/>
              <a:t> foi criado automaticamente, mas vamos apagar tudo e começar do zero.</a:t>
            </a:r>
          </a:p>
        </p:txBody>
      </p:sp>
    </p:spTree>
    <p:extLst>
      <p:ext uri="{BB962C8B-B14F-4D97-AF65-F5344CB8AC3E}">
        <p14:creationId xmlns:p14="http://schemas.microsoft.com/office/powerpoint/2010/main" val="6003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60ACD9C-4802-44F7-9021-E597E3393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 vamos criar uma função que vamos chamar de App para representar todo o aplicativo. Temos que acrescentar a </a:t>
            </a:r>
            <a:r>
              <a:rPr lang="pt-BR" dirty="0" err="1"/>
              <a:t>anotacoa</a:t>
            </a:r>
            <a:r>
              <a:rPr lang="pt-BR" dirty="0"/>
              <a:t> @</a:t>
            </a:r>
            <a:r>
              <a:rPr lang="pt-BR" dirty="0" err="1"/>
              <a:t>Composable</a:t>
            </a:r>
            <a:r>
              <a:rPr lang="pt-BR" dirty="0"/>
              <a:t> que vai dar acesso as ferramentas do </a:t>
            </a:r>
            <a:r>
              <a:rPr lang="pt-BR" dirty="0" err="1"/>
              <a:t>composer</a:t>
            </a:r>
            <a:r>
              <a:rPr lang="pt-BR" dirty="0"/>
              <a:t>.</a:t>
            </a:r>
          </a:p>
          <a:p>
            <a:r>
              <a:rPr lang="pt-BR" dirty="0"/>
              <a:t>Onde criamos? Depois do </a:t>
            </a:r>
            <a:r>
              <a:rPr lang="pt-BR" dirty="0" err="1"/>
              <a:t>onCreate</a:t>
            </a:r>
            <a:endParaRPr lang="pt-BR" dirty="0"/>
          </a:p>
          <a:p>
            <a:r>
              <a:rPr lang="pt-BR" dirty="0"/>
              <a:t>E </a:t>
            </a:r>
            <a:r>
              <a:rPr lang="pt-BR" dirty="0" err="1"/>
              <a:t>la</a:t>
            </a:r>
            <a:r>
              <a:rPr lang="pt-BR" dirty="0"/>
              <a:t> em cima a gente chama ela</a:t>
            </a:r>
          </a:p>
        </p:txBody>
      </p:sp>
    </p:spTree>
    <p:extLst>
      <p:ext uri="{BB962C8B-B14F-4D97-AF65-F5344CB8AC3E}">
        <p14:creationId xmlns:p14="http://schemas.microsoft.com/office/powerpoint/2010/main" val="144419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89C11CE-5AB1-4853-B264-62CFC154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 a gente rodar agora, vai aparecer uma tela vazia, pois não temos nenhum componente visual definido na função App</a:t>
            </a:r>
          </a:p>
        </p:txBody>
      </p:sp>
    </p:spTree>
    <p:extLst>
      <p:ext uri="{BB962C8B-B14F-4D97-AF65-F5344CB8AC3E}">
        <p14:creationId xmlns:p14="http://schemas.microsoft.com/office/powerpoint/2010/main" val="18490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3DDD52-43F5-4DE0-A9FE-BBDA02CF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Podemos adicionar plugins indo nas configurações e adicionando. Aqui estou adicionando o </a:t>
            </a:r>
            <a:r>
              <a:rPr lang="pt-BR" dirty="0" err="1"/>
              <a:t>presentation</a:t>
            </a:r>
            <a:endParaRPr lang="pt-BR" dirty="0"/>
          </a:p>
          <a:p>
            <a:r>
              <a:rPr lang="pt-BR" dirty="0"/>
              <a:t>Ele serve para mostrar atalhos como o </a:t>
            </a:r>
            <a:r>
              <a:rPr lang="pt-BR" dirty="0" err="1"/>
              <a:t>control</a:t>
            </a:r>
            <a:r>
              <a:rPr lang="pt-BR" dirty="0"/>
              <a:t> + shift + F12 que esconde os elementos deixando </a:t>
            </a:r>
            <a:r>
              <a:rPr lang="pt-BR" dirty="0" err="1"/>
              <a:t>so</a:t>
            </a:r>
            <a:r>
              <a:rPr lang="pt-BR" dirty="0"/>
              <a:t> o </a:t>
            </a:r>
            <a:r>
              <a:rPr lang="pt-BR" dirty="0" err="1"/>
              <a:t>codigo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7447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F05E82BF-76A1-43E0-95B0-D28421069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adicionar dois textos, intuitivamente a gente colocaria um embaixo do outro, dessa forma. Mas se executar, veremos que um ficara por cima do outro.</a:t>
            </a:r>
          </a:p>
        </p:txBody>
      </p:sp>
    </p:spTree>
    <p:extLst>
      <p:ext uri="{BB962C8B-B14F-4D97-AF65-F5344CB8AC3E}">
        <p14:creationId xmlns:p14="http://schemas.microsoft.com/office/powerpoint/2010/main" val="208883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6B5A1C4-FEFB-448A-9196-D9961A43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Percebam que os dois campos se sobrepuseram. Isso acontece porque a gente tem que definir um layout. </a:t>
            </a:r>
          </a:p>
          <a:p>
            <a:r>
              <a:rPr lang="pt-BR" dirty="0"/>
              <a:t>Existem três tipos de layout:</a:t>
            </a:r>
          </a:p>
          <a:p>
            <a:r>
              <a:rPr lang="pt-BR" dirty="0"/>
              <a:t>Box: caixa onde fica um sobre o outro</a:t>
            </a:r>
          </a:p>
          <a:p>
            <a:r>
              <a:rPr lang="pt-BR" dirty="0" err="1"/>
              <a:t>Column</a:t>
            </a:r>
            <a:r>
              <a:rPr lang="pt-BR" dirty="0"/>
              <a:t>: um abaixo do outro</a:t>
            </a:r>
          </a:p>
          <a:p>
            <a:r>
              <a:rPr lang="pt-BR" dirty="0" err="1"/>
              <a:t>Row</a:t>
            </a:r>
            <a:r>
              <a:rPr lang="pt-BR" dirty="0"/>
              <a:t>: linhas um ao lado do outro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685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EE6039D-1BE6-412F-B97A-3AEF48EB4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Como quero um texto abaixo do outro, eu vou colocar uma classe </a:t>
            </a:r>
            <a:r>
              <a:rPr lang="pt-BR" dirty="0" err="1"/>
              <a:t>Column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401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77DA1448-05A3-4AA1-896B-1AF083D82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digitar um texto, usamos o </a:t>
            </a:r>
            <a:r>
              <a:rPr lang="pt-BR" dirty="0" err="1"/>
              <a:t>TextField</a:t>
            </a:r>
            <a:r>
              <a:rPr lang="pt-BR" dirty="0"/>
              <a:t>. Nele podemos passar dois parâmetros: um texto para aparecer no campo e uma </a:t>
            </a:r>
            <a:r>
              <a:rPr lang="pt-BR" dirty="0" err="1"/>
              <a:t>acao</a:t>
            </a:r>
            <a:r>
              <a:rPr lang="pt-BR" dirty="0"/>
              <a:t> para quando o usuário digitar algo. Nesse caso colocaríamos entre as chaves um </a:t>
            </a:r>
            <a:r>
              <a:rPr lang="pt-BR" dirty="0" err="1"/>
              <a:t>evendo</a:t>
            </a:r>
            <a:r>
              <a:rPr lang="pt-BR" dirty="0"/>
              <a:t>.</a:t>
            </a:r>
          </a:p>
          <a:p>
            <a:r>
              <a:rPr lang="pt-BR" dirty="0"/>
              <a:t>Os campos já estão aparecendo, mas ainda não conseguimos digitar nada neles.</a:t>
            </a:r>
          </a:p>
        </p:txBody>
      </p:sp>
    </p:spTree>
    <p:extLst>
      <p:ext uri="{BB962C8B-B14F-4D97-AF65-F5344CB8AC3E}">
        <p14:creationId xmlns:p14="http://schemas.microsoft.com/office/powerpoint/2010/main" val="221021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D818550-7914-436F-8F42-D3FD969EE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maneira mais moderna de criar layouts para app, é chamada </a:t>
            </a:r>
            <a:r>
              <a:rPr lang="pt-BR" dirty="0" err="1"/>
              <a:t>composer</a:t>
            </a:r>
            <a:r>
              <a:rPr lang="pt-BR" dirty="0"/>
              <a:t>. E tem esse símbolo do </a:t>
            </a:r>
            <a:r>
              <a:rPr lang="pt-BR" dirty="0" err="1"/>
              <a:t>composer</a:t>
            </a:r>
            <a:r>
              <a:rPr lang="pt-BR" dirty="0"/>
              <a:t> aqui. Nessa abordagem, a tela é criada dentro da Classe, não precisando mais de um arquivo </a:t>
            </a:r>
            <a:r>
              <a:rPr lang="pt-BR" dirty="0" err="1"/>
              <a:t>xml</a:t>
            </a:r>
            <a:r>
              <a:rPr lang="pt-BR" dirty="0"/>
              <a:t>. </a:t>
            </a:r>
            <a:r>
              <a:rPr lang="pt-BR" dirty="0" err="1"/>
              <a:t>Entao</a:t>
            </a:r>
            <a:r>
              <a:rPr lang="pt-BR" dirty="0"/>
              <a:t> escolhemos esse </a:t>
            </a:r>
            <a:r>
              <a:rPr lang="pt-BR" dirty="0" err="1"/>
              <a:t>Empty</a:t>
            </a:r>
            <a:r>
              <a:rPr lang="pt-BR" dirty="0"/>
              <a:t> </a:t>
            </a:r>
            <a:r>
              <a:rPr lang="pt-BR" dirty="0" err="1"/>
              <a:t>Activity</a:t>
            </a:r>
            <a:r>
              <a:rPr lang="pt-BR" dirty="0"/>
              <a:t> aqui com o símbolo do </a:t>
            </a:r>
            <a:r>
              <a:rPr lang="pt-BR" dirty="0" err="1"/>
              <a:t>composer</a:t>
            </a:r>
            <a:r>
              <a:rPr lang="pt-BR" dirty="0"/>
              <a:t> e clicamos em </a:t>
            </a:r>
            <a:r>
              <a:rPr lang="pt-BR" dirty="0" err="1"/>
              <a:t>next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5579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E5E9220-609E-47AF-B136-9AADBBA7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colocar a cor em toda a extensão da tela, temos que usar um modificador passando uma variável do tipo Color, e ainda colocar </a:t>
            </a:r>
            <a:r>
              <a:rPr lang="pt-BR" dirty="0" err="1"/>
              <a:t>fillMaxSize</a:t>
            </a:r>
            <a:r>
              <a:rPr lang="pt-BR" dirty="0"/>
              <a:t> para ocupar toda extensão da tela. A cor tem que ser passada no padrão 0xFF e um hexadecimal com o valor da cor.</a:t>
            </a:r>
          </a:p>
        </p:txBody>
      </p:sp>
    </p:spTree>
    <p:extLst>
      <p:ext uri="{BB962C8B-B14F-4D97-AF65-F5344CB8AC3E}">
        <p14:creationId xmlns:p14="http://schemas.microsoft.com/office/powerpoint/2010/main" val="169970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A7EAE54-CD5C-4FF7-970A-F2C6ABA4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Uma coisa legal que podemos fazer para ganhar tempo, é criar uma </a:t>
            </a:r>
            <a:r>
              <a:rPr lang="pt-BR" dirty="0" err="1"/>
              <a:t>previsualizacao</a:t>
            </a:r>
            <a:r>
              <a:rPr lang="pt-BR" dirty="0"/>
              <a:t>, assim não precisamos rodar o app para saber como esta ficando.</a:t>
            </a:r>
          </a:p>
          <a:p>
            <a:r>
              <a:rPr lang="pt-BR" dirty="0"/>
              <a:t>Para isso colocamos as anotações @</a:t>
            </a:r>
            <a:r>
              <a:rPr lang="pt-BR" dirty="0" err="1"/>
              <a:t>Preview</a:t>
            </a:r>
            <a:r>
              <a:rPr lang="pt-BR" dirty="0"/>
              <a:t> e @</a:t>
            </a:r>
            <a:r>
              <a:rPr lang="pt-BR" dirty="0" err="1"/>
              <a:t>Composable</a:t>
            </a:r>
            <a:r>
              <a:rPr lang="pt-BR" dirty="0"/>
              <a:t>, criamos a função </a:t>
            </a:r>
            <a:r>
              <a:rPr lang="pt-BR" dirty="0" err="1"/>
              <a:t>AppPreview</a:t>
            </a:r>
            <a:r>
              <a:rPr lang="pt-BR" dirty="0"/>
              <a:t> e dentro dela colocamos o tema e chamamos a função App que criamos</a:t>
            </a:r>
          </a:p>
        </p:txBody>
      </p:sp>
    </p:spTree>
    <p:extLst>
      <p:ext uri="{BB962C8B-B14F-4D97-AF65-F5344CB8AC3E}">
        <p14:creationId xmlns:p14="http://schemas.microsoft.com/office/powerpoint/2010/main" val="2692254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42973DB-9004-4816-AF8E-38DA53FC7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ver como esta ficando, basta clicar no ícone design ou no ícone split que mostra o código e a tela.</a:t>
            </a:r>
          </a:p>
        </p:txBody>
      </p:sp>
    </p:spTree>
    <p:extLst>
      <p:ext uri="{BB962C8B-B14F-4D97-AF65-F5344CB8AC3E}">
        <p14:creationId xmlns:p14="http://schemas.microsoft.com/office/powerpoint/2010/main" val="258465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6D4BD15-E7DA-4A62-8CC9-54B796B0E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deixar centralizado, temos que adicionar mais um componente que eh o </a:t>
            </a:r>
            <a:r>
              <a:rPr lang="pt-BR" dirty="0" err="1"/>
              <a:t>verticalArrangement</a:t>
            </a:r>
            <a:r>
              <a:rPr lang="pt-BR" dirty="0"/>
              <a:t> e escolher Center.</a:t>
            </a:r>
          </a:p>
          <a:p>
            <a:r>
              <a:rPr lang="pt-BR" dirty="0"/>
              <a:t>Outra coisa lega. É a gente poder quebrar a linha para ficar mais </a:t>
            </a:r>
            <a:r>
              <a:rPr lang="pt-BR" dirty="0" err="1"/>
              <a:t>legive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890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A3A678E0-365F-439F-87DA-210D4752A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já centralizamos na vertical</a:t>
            </a:r>
          </a:p>
        </p:txBody>
      </p:sp>
    </p:spTree>
    <p:extLst>
      <p:ext uri="{BB962C8B-B14F-4D97-AF65-F5344CB8AC3E}">
        <p14:creationId xmlns:p14="http://schemas.microsoft.com/office/powerpoint/2010/main" val="271247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C841D07-DA4C-46A5-B6EC-96435691C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Adicionei mais um alinhamento horizontal e agora esta tudo centralizado</a:t>
            </a:r>
          </a:p>
        </p:txBody>
      </p:sp>
    </p:spTree>
    <p:extLst>
      <p:ext uri="{BB962C8B-B14F-4D97-AF65-F5344CB8AC3E}">
        <p14:creationId xmlns:p14="http://schemas.microsoft.com/office/powerpoint/2010/main" val="81897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72D036D9-64E3-4686-AB03-AA4387732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Mudando fonte e cores dos textos:</a:t>
            </a:r>
          </a:p>
          <a:p>
            <a:r>
              <a:rPr lang="pt-BR" dirty="0"/>
              <a:t>Adicionando estilos ao texto.</a:t>
            </a:r>
          </a:p>
          <a:p>
            <a:r>
              <a:rPr lang="pt-BR" dirty="0"/>
              <a:t>Aqui coloquei tudo em uma linha, e ficou difícil de ler, então com </a:t>
            </a:r>
            <a:r>
              <a:rPr lang="pt-BR" dirty="0" err="1"/>
              <a:t>alt</a:t>
            </a:r>
            <a:r>
              <a:rPr lang="pt-BR" dirty="0"/>
              <a:t> + </a:t>
            </a:r>
            <a:r>
              <a:rPr lang="pt-BR" dirty="0" err="1"/>
              <a:t>enter</a:t>
            </a:r>
            <a:r>
              <a:rPr lang="pt-BR" dirty="0"/>
              <a:t> na linha, podemos pedir para colocar cada um em uma linha (ou dar </a:t>
            </a:r>
            <a:r>
              <a:rPr lang="pt-BR" dirty="0" err="1"/>
              <a:t>entrer</a:t>
            </a:r>
            <a:r>
              <a:rPr lang="pt-BR" dirty="0"/>
              <a:t> manualmente)</a:t>
            </a:r>
          </a:p>
        </p:txBody>
      </p:sp>
    </p:spTree>
    <p:extLst>
      <p:ext uri="{BB962C8B-B14F-4D97-AF65-F5344CB8AC3E}">
        <p14:creationId xmlns:p14="http://schemas.microsoft.com/office/powerpoint/2010/main" val="134023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916A2B6-88E8-49BC-98F3-F962F2109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Alt</a:t>
            </a:r>
            <a:r>
              <a:rPr lang="pt-BR" dirty="0"/>
              <a:t> + </a:t>
            </a:r>
            <a:r>
              <a:rPr lang="pt-BR" dirty="0" err="1"/>
              <a:t>enter</a:t>
            </a:r>
            <a:r>
              <a:rPr lang="pt-BR" dirty="0"/>
              <a:t> e escolher </a:t>
            </a:r>
            <a:r>
              <a:rPr lang="pt-BR" dirty="0" err="1"/>
              <a:t>put</a:t>
            </a:r>
            <a:r>
              <a:rPr lang="pt-BR" dirty="0"/>
              <a:t> </a:t>
            </a:r>
            <a:r>
              <a:rPr lang="pt-BR" dirty="0" err="1"/>
              <a:t>arguments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separate</a:t>
            </a:r>
            <a:r>
              <a:rPr lang="pt-BR" dirty="0"/>
              <a:t> Lindes quebra cada argumento em uma linha</a:t>
            </a:r>
          </a:p>
        </p:txBody>
      </p:sp>
    </p:spTree>
    <p:extLst>
      <p:ext uri="{BB962C8B-B14F-4D97-AF65-F5344CB8AC3E}">
        <p14:creationId xmlns:p14="http://schemas.microsoft.com/office/powerpoint/2010/main" val="143086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A4F2B8B-53F6-4433-9646-EA10DB158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fica mais fácil de ler o </a:t>
            </a:r>
            <a:r>
              <a:rPr lang="pt-BR" dirty="0" err="1"/>
              <a:t>codigo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67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5CE464D4-3851-47BE-904B-FDFB928C3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19074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para colocar </a:t>
            </a:r>
          </a:p>
        </p:txBody>
      </p:sp>
    </p:spTree>
    <p:extLst>
      <p:ext uri="{BB962C8B-B14F-4D97-AF65-F5344CB8AC3E}">
        <p14:creationId xmlns:p14="http://schemas.microsoft.com/office/powerpoint/2010/main" val="117122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54E191F-9D00-4D15-9786-7AA18E9FD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colocamos o nome do projeto e deixamos o resto da configuração como esta. Linguagem </a:t>
            </a:r>
            <a:r>
              <a:rPr lang="pt-BR" dirty="0" err="1"/>
              <a:t>Kotlin</a:t>
            </a:r>
            <a:r>
              <a:rPr lang="pt-BR" dirty="0"/>
              <a:t>. Clique em </a:t>
            </a:r>
            <a:r>
              <a:rPr lang="pt-BR" dirty="0" err="1"/>
              <a:t>finish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53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0E0F416C-D39A-4A08-9FAA-76474C4E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separar um elemento do outro podemos colocar um </a:t>
            </a:r>
            <a:r>
              <a:rPr lang="pt-BR" dirty="0" err="1"/>
              <a:t>espacador</a:t>
            </a:r>
            <a:r>
              <a:rPr lang="pt-BR" dirty="0"/>
              <a:t> </a:t>
            </a:r>
            <a:r>
              <a:rPr lang="pt-BR" dirty="0" err="1"/>
              <a:t>Spacer</a:t>
            </a:r>
            <a:r>
              <a:rPr lang="pt-BR" dirty="0"/>
              <a:t> com uma medida em </a:t>
            </a:r>
            <a:r>
              <a:rPr lang="pt-BR" dirty="0" err="1"/>
              <a:t>dp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509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0C943DB6-D8AC-4A36-8272-6BC679C6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Com isso já conseguimos colocar um espaço entre os elementos visuais</a:t>
            </a:r>
          </a:p>
        </p:txBody>
      </p:sp>
    </p:spTree>
    <p:extLst>
      <p:ext uri="{BB962C8B-B14F-4D97-AF65-F5344CB8AC3E}">
        <p14:creationId xmlns:p14="http://schemas.microsoft.com/office/powerpoint/2010/main" val="325682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52639F3-4BED-4B7F-9FE3-88B94F36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Outro jeito de colocar espaços, eh envolver todos esses elementos em uma coluna. Para isso vamos tirar todos os </a:t>
            </a:r>
            <a:r>
              <a:rPr lang="pt-BR" dirty="0" err="1"/>
              <a:t>spacer</a:t>
            </a:r>
            <a:r>
              <a:rPr lang="pt-BR" dirty="0"/>
              <a:t> e pegar os componentes e colocar em uma coluna. Vamos selecionar todos os componentes e dar um </a:t>
            </a:r>
            <a:r>
              <a:rPr lang="pt-BR" dirty="0" err="1"/>
              <a:t>alt</a:t>
            </a:r>
            <a:r>
              <a:rPr lang="pt-BR" dirty="0"/>
              <a:t> + </a:t>
            </a:r>
            <a:r>
              <a:rPr lang="pt-BR" dirty="0" err="1"/>
              <a:t>enter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057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Com os elementos selecionados, vamos clicar em surround </a:t>
            </a:r>
            <a:r>
              <a:rPr lang="pt-BR" dirty="0" err="1"/>
              <a:t>widh</a:t>
            </a:r>
            <a:r>
              <a:rPr lang="pt-BR" dirty="0"/>
              <a:t> </a:t>
            </a:r>
            <a:r>
              <a:rPr lang="pt-BR" dirty="0" err="1"/>
              <a:t>column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33C876C-FEC9-455B-8430-134838E50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3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66A6E9C-ABFC-45B5-A7B1-3F353D22D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os elementos estão dentro de uma coluna, e podemos usar o </a:t>
            </a:r>
            <a:r>
              <a:rPr lang="pt-BR" dirty="0" err="1"/>
              <a:t>verticalArrangement</a:t>
            </a:r>
            <a:r>
              <a:rPr lang="pt-BR" dirty="0"/>
              <a:t> colocando um </a:t>
            </a:r>
            <a:r>
              <a:rPr lang="pt-BR" dirty="0" err="1"/>
              <a:t>Arrangement.spasedBy</a:t>
            </a:r>
            <a:r>
              <a:rPr lang="pt-BR" dirty="0"/>
              <a:t>(16.dp) e ele vai colocar um </a:t>
            </a:r>
            <a:r>
              <a:rPr lang="pt-BR" dirty="0" err="1"/>
              <a:t>espacamento</a:t>
            </a:r>
            <a:r>
              <a:rPr lang="pt-BR" dirty="0"/>
              <a:t> igual para cada elemento</a:t>
            </a:r>
          </a:p>
        </p:txBody>
      </p:sp>
    </p:spTree>
    <p:extLst>
      <p:ext uri="{BB962C8B-B14F-4D97-AF65-F5344CB8AC3E}">
        <p14:creationId xmlns:p14="http://schemas.microsoft.com/office/powerpoint/2010/main" val="3075305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6A44EC2D-BC53-4318-A81C-4CC034476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na coluna, colocamos um parênteses e dentro dele colocamos o </a:t>
            </a:r>
            <a:r>
              <a:rPr lang="pt-BR" dirty="0" err="1"/>
              <a:t>verticalArrangement</a:t>
            </a:r>
            <a:r>
              <a:rPr lang="pt-BR" dirty="0"/>
              <a:t> com </a:t>
            </a:r>
            <a:r>
              <a:rPr lang="pt-BR" dirty="0" err="1"/>
              <a:t>spacedBy</a:t>
            </a:r>
            <a:r>
              <a:rPr lang="pt-BR" dirty="0"/>
              <a:t> e uma medida em </a:t>
            </a:r>
            <a:r>
              <a:rPr lang="pt-BR" dirty="0" err="1"/>
              <a:t>dp</a:t>
            </a:r>
            <a:endParaRPr lang="pt-BR" dirty="0"/>
          </a:p>
          <a:p>
            <a:r>
              <a:rPr lang="pt-BR" dirty="0"/>
              <a:t>Porem ao fazer isso, nossa gasolina que estava centralizada ficou a direita, pois temos que centralizar agora essa coluna</a:t>
            </a:r>
          </a:p>
        </p:txBody>
      </p:sp>
    </p:spTree>
    <p:extLst>
      <p:ext uri="{BB962C8B-B14F-4D97-AF65-F5344CB8AC3E}">
        <p14:creationId xmlns:p14="http://schemas.microsoft.com/office/powerpoint/2010/main" val="1218866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250AEEF-7A1B-409B-959B-A64B2EC83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88252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Basta colocar mais um item que eh o </a:t>
            </a:r>
            <a:r>
              <a:rPr lang="pt-BR" dirty="0" err="1"/>
              <a:t>horizontalAligment</a:t>
            </a:r>
            <a:r>
              <a:rPr lang="pt-BR" dirty="0"/>
              <a:t> com </a:t>
            </a:r>
            <a:r>
              <a:rPr lang="pt-BR" dirty="0" err="1"/>
              <a:t>CenterHorizontally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179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1472060C-0982-4994-A537-EAF6DA2DD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o gasolina, a gente pode copiar o estilo do de cima e alterar apenas o que precisamos</a:t>
            </a:r>
          </a:p>
        </p:txBody>
      </p:sp>
    </p:spTree>
    <p:extLst>
      <p:ext uri="{BB962C8B-B14F-4D97-AF65-F5344CB8AC3E}">
        <p14:creationId xmlns:p14="http://schemas.microsoft.com/office/powerpoint/2010/main" val="2866113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429B01E-026C-4A2C-A536-FF467C783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Mudamos a cor e o tamanho da letra e pronto</a:t>
            </a:r>
          </a:p>
        </p:txBody>
      </p:sp>
    </p:spTree>
    <p:extLst>
      <p:ext uri="{BB962C8B-B14F-4D97-AF65-F5344CB8AC3E}">
        <p14:creationId xmlns:p14="http://schemas.microsoft.com/office/powerpoint/2010/main" val="2576777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D4B728F-A62C-4951-B9D1-239A79146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03132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Podemos colocar uns </a:t>
            </a:r>
            <a:r>
              <a:rPr lang="pt-BR" dirty="0" err="1"/>
              <a:t>labels</a:t>
            </a:r>
            <a:r>
              <a:rPr lang="pt-BR" dirty="0"/>
              <a:t> dentro do campo que o usuário vai digitar, e para isso vamos dar um </a:t>
            </a:r>
            <a:r>
              <a:rPr lang="pt-BR" dirty="0" err="1"/>
              <a:t>alt+enter</a:t>
            </a:r>
            <a:r>
              <a:rPr lang="pt-BR" dirty="0"/>
              <a:t> no campo para dividir em linhas</a:t>
            </a:r>
          </a:p>
        </p:txBody>
      </p:sp>
    </p:spTree>
    <p:extLst>
      <p:ext uri="{BB962C8B-B14F-4D97-AF65-F5344CB8AC3E}">
        <p14:creationId xmlns:p14="http://schemas.microsoft.com/office/powerpoint/2010/main" val="298909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553B870B-6A77-4198-AC9D-66C7B4401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Pra quem esta acostumado com o Android, podemos ver que agora não tem mais a pasta layout, nem o arquivo activity_main.xml</a:t>
            </a:r>
          </a:p>
          <a:p>
            <a:r>
              <a:rPr lang="pt-BR" dirty="0"/>
              <a:t>Isso porque vamos desenhar a tela diretamente na classe usando o </a:t>
            </a:r>
            <a:r>
              <a:rPr lang="pt-BR" dirty="0" err="1"/>
              <a:t>composer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10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5989B107-E673-439D-8B16-F23E304F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colocar a </a:t>
            </a:r>
            <a:r>
              <a:rPr lang="pt-BR" dirty="0" err="1"/>
              <a:t>label</a:t>
            </a:r>
            <a:r>
              <a:rPr lang="pt-BR" dirty="0"/>
              <a:t>, colocamos uma virgula depois das chaves, e digitamos </a:t>
            </a:r>
            <a:r>
              <a:rPr lang="pt-BR" dirty="0" err="1"/>
              <a:t>label</a:t>
            </a:r>
            <a:r>
              <a:rPr lang="pt-BR" dirty="0"/>
              <a:t>. Olhando aqui essa </a:t>
            </a:r>
            <a:r>
              <a:rPr lang="pt-BR" dirty="0" err="1"/>
              <a:t>label</a:t>
            </a:r>
            <a:r>
              <a:rPr lang="pt-BR" dirty="0"/>
              <a:t> parece uma função lambda. </a:t>
            </a:r>
          </a:p>
          <a:p>
            <a:r>
              <a:rPr lang="pt-BR" dirty="0"/>
              <a:t>Uma função lambda é uma maneira de escrever uma função em uma única expressão, sem a necessidade de defini-la explicitamente.</a:t>
            </a:r>
          </a:p>
          <a:p>
            <a:r>
              <a:rPr lang="pt-BR" dirty="0"/>
              <a:t>Na verdade essa função é chamada slot</a:t>
            </a:r>
          </a:p>
        </p:txBody>
      </p:sp>
    </p:spTree>
    <p:extLst>
      <p:ext uri="{BB962C8B-B14F-4D97-AF65-F5344CB8AC3E}">
        <p14:creationId xmlns:p14="http://schemas.microsoft.com/office/powerpoint/2010/main" val="4068920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Slot dentro do </a:t>
            </a:r>
            <a:r>
              <a:rPr lang="pt-BR" dirty="0" err="1"/>
              <a:t>compose</a:t>
            </a:r>
            <a:r>
              <a:rPr lang="pt-BR" dirty="0"/>
              <a:t> permite colocar outro </a:t>
            </a:r>
            <a:r>
              <a:rPr lang="pt-BR" dirty="0" err="1"/>
              <a:t>composable</a:t>
            </a:r>
            <a:r>
              <a:rPr lang="pt-BR" dirty="0"/>
              <a:t>, como um texto, uma imagem um botão ou outro elemento. No nosso caso vamos colocar um </a:t>
            </a:r>
            <a:r>
              <a:rPr lang="pt-BR" dirty="0" err="1"/>
              <a:t>text</a:t>
            </a:r>
            <a:r>
              <a:rPr lang="pt-BR" dirty="0"/>
              <a:t> para ficar dentro da caixa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BB00BE5-A782-4D4B-AE9F-17C237514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28937"/>
            <a:ext cx="7459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5FCC08B3-DAC4-4750-94C8-7223AA6A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copiar para o outro </a:t>
            </a:r>
            <a:r>
              <a:rPr lang="pt-BR" dirty="0" err="1"/>
              <a:t>TextField</a:t>
            </a:r>
            <a:r>
              <a:rPr lang="pt-BR" dirty="0"/>
              <a:t> e ajustar a </a:t>
            </a:r>
            <a:r>
              <a:rPr lang="pt-BR" dirty="0" err="1"/>
              <a:t>label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298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89085FA-6C70-4193-95D0-5D2C6D57E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temos um formulário bem legal</a:t>
            </a:r>
          </a:p>
        </p:txBody>
      </p:sp>
    </p:spTree>
    <p:extLst>
      <p:ext uri="{BB962C8B-B14F-4D97-AF65-F5344CB8AC3E}">
        <p14:creationId xmlns:p14="http://schemas.microsoft.com/office/powerpoint/2010/main" val="3678729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6E3A57B-A017-488C-89E1-A82A3A16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970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Rodando a gente percebe que a parte visual esta ok, agora precisamos trabalhar na parte funcional, fazer funcionar.</a:t>
            </a:r>
          </a:p>
          <a:p>
            <a:r>
              <a:rPr lang="pt-BR" dirty="0"/>
              <a:t>Para isso vamos introduzir um conceito chamado gerenciamento de estado.</a:t>
            </a:r>
          </a:p>
          <a:p>
            <a:r>
              <a:rPr lang="pt-BR" dirty="0"/>
              <a:t>Estado eh qualquer coisa que pode mudar dentro do app.</a:t>
            </a:r>
          </a:p>
        </p:txBody>
      </p:sp>
    </p:spTree>
    <p:extLst>
      <p:ext uri="{BB962C8B-B14F-4D97-AF65-F5344CB8AC3E}">
        <p14:creationId xmlns:p14="http://schemas.microsoft.com/office/powerpoint/2010/main" val="1049543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8EF2699E-9CCE-46B6-8B10-59A4F6DB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970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Por exemplo, queremos digitar um valor, isso vai mudar o valor que esta </a:t>
            </a:r>
            <a:r>
              <a:rPr lang="pt-BR" dirty="0" err="1"/>
              <a:t>la</a:t>
            </a:r>
            <a:r>
              <a:rPr lang="pt-BR" dirty="0"/>
              <a:t>, então vamos precisar de uma ferramenta para isso.</a:t>
            </a:r>
          </a:p>
          <a:p>
            <a:r>
              <a:rPr lang="pt-BR" dirty="0"/>
              <a:t>Existem muitas ferramentas para isso, mas vamos no modo mais simples para isso. </a:t>
            </a:r>
          </a:p>
          <a:p>
            <a:r>
              <a:rPr lang="pt-BR" dirty="0"/>
              <a:t>Vamos usar o </a:t>
            </a:r>
            <a:r>
              <a:rPr lang="pt-BR" dirty="0" err="1"/>
              <a:t>MutableStateOf</a:t>
            </a:r>
            <a:r>
              <a:rPr lang="pt-BR" dirty="0"/>
              <a:t>() e colocar isso em uma variável:</a:t>
            </a:r>
          </a:p>
        </p:txBody>
      </p:sp>
    </p:spTree>
    <p:extLst>
      <p:ext uri="{BB962C8B-B14F-4D97-AF65-F5344CB8AC3E}">
        <p14:creationId xmlns:p14="http://schemas.microsoft.com/office/powerpoint/2010/main" val="2206454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1103312" y="1258761"/>
            <a:ext cx="9825696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função </a:t>
            </a:r>
            <a:r>
              <a:rPr lang="pt-BR" dirty="0" err="1"/>
              <a:t>mutableStateOf</a:t>
            </a:r>
            <a:r>
              <a:rPr lang="pt-BR" dirty="0"/>
              <a:t> permitira colocar valores primitivos como </a:t>
            </a:r>
            <a:r>
              <a:rPr lang="pt-BR" dirty="0" err="1"/>
              <a:t>strings</a:t>
            </a:r>
            <a:r>
              <a:rPr lang="pt-BR" dirty="0"/>
              <a:t>, </a:t>
            </a:r>
            <a:r>
              <a:rPr lang="pt-BR" dirty="0" err="1"/>
              <a:t>ints</a:t>
            </a:r>
            <a:r>
              <a:rPr lang="pt-BR" dirty="0"/>
              <a:t>, </a:t>
            </a:r>
            <a:r>
              <a:rPr lang="pt-BR" dirty="0" err="1"/>
              <a:t>floats</a:t>
            </a:r>
            <a:r>
              <a:rPr lang="pt-BR" dirty="0"/>
              <a:t> par </a:t>
            </a:r>
            <a:r>
              <a:rPr lang="pt-BR" dirty="0" err="1"/>
              <a:t>amudar</a:t>
            </a:r>
            <a:r>
              <a:rPr lang="pt-BR" dirty="0"/>
              <a:t>. </a:t>
            </a:r>
          </a:p>
          <a:p>
            <a:r>
              <a:rPr lang="pt-BR" dirty="0"/>
              <a:t>Agora temos um comportamento dentro da nossa tela. Esse comportamento é conhecido como composição e recomposição.</a:t>
            </a:r>
          </a:p>
          <a:p>
            <a:r>
              <a:rPr lang="pt-BR" dirty="0" err="1"/>
              <a:t>Composicao</a:t>
            </a:r>
            <a:r>
              <a:rPr lang="pt-BR" dirty="0"/>
              <a:t> nada mais é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execução dos código</a:t>
            </a:r>
            <a:r>
              <a:rPr lang="pt-BR" dirty="0"/>
              <a:t>s que compõem nossa tela de layout. </a:t>
            </a:r>
          </a:p>
          <a:p>
            <a:r>
              <a:rPr lang="pt-BR" dirty="0"/>
              <a:t>É tudo isso que criamos ate agora dentro da nossa função e vai desenhar na tela. </a:t>
            </a:r>
          </a:p>
          <a:p>
            <a:r>
              <a:rPr lang="pt-BR" dirty="0"/>
              <a:t>A recomposição nada mais é do que a execução desse mesmo código,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 aplicando as modificações que precisamos fazer</a:t>
            </a:r>
            <a:r>
              <a:rPr lang="pt-BR" dirty="0"/>
              <a:t>.</a:t>
            </a:r>
          </a:p>
          <a:p>
            <a:r>
              <a:rPr lang="pt-BR" dirty="0"/>
              <a:t>Da maneira que esta no momento, o nosso valor sempre </a:t>
            </a:r>
            <a:r>
              <a:rPr lang="pt-BR" dirty="0" err="1"/>
              <a:t>sera</a:t>
            </a:r>
            <a:r>
              <a:rPr lang="pt-BR" dirty="0"/>
              <a:t> o mesmo, pois sempre vai chamar o </a:t>
            </a:r>
            <a:r>
              <a:rPr lang="pt-BR" dirty="0" err="1"/>
              <a:t>mutableStateOf</a:t>
            </a:r>
            <a:r>
              <a:rPr lang="pt-BR" dirty="0"/>
              <a:t> e vai deixar vazio.</a:t>
            </a:r>
          </a:p>
          <a:p>
            <a:r>
              <a:rPr lang="pt-BR" dirty="0"/>
              <a:t>E se isso acontecer, a gente nunca vai conseguir fazer a atualização.</a:t>
            </a:r>
          </a:p>
          <a:p>
            <a:r>
              <a:rPr lang="pt-BR" dirty="0"/>
              <a:t>Para evitar isso, usamos uma ferramenta chamada </a:t>
            </a:r>
            <a:r>
              <a:rPr lang="pt-BR" dirty="0" err="1"/>
              <a:t>remember</a:t>
            </a:r>
            <a:r>
              <a:rPr lang="pt-BR" dirty="0"/>
              <a:t> para garantir que ele crie o estado, mas não reinicialize novamente, e mantenha o ultimo valor que foi atualizado.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4095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91B75E66-C213-41DE-B3C9-471D4E63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76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F446EA23-54FA-43A1-AA22-6737319A9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tiramos o valor fixo que colocamos e colocamos a variável </a:t>
            </a:r>
            <a:r>
              <a:rPr lang="pt-BR" dirty="0" err="1"/>
              <a:t>valorGasolina</a:t>
            </a:r>
            <a:r>
              <a:rPr lang="pt-BR" dirty="0"/>
              <a:t>. </a:t>
            </a:r>
          </a:p>
          <a:p>
            <a:r>
              <a:rPr lang="pt-BR" dirty="0"/>
              <a:t>Vejam que ele vem de </a:t>
            </a:r>
            <a:r>
              <a:rPr lang="pt-BR" dirty="0" err="1"/>
              <a:t>MutableState</a:t>
            </a:r>
            <a:r>
              <a:rPr lang="pt-BR" dirty="0"/>
              <a:t>&lt;</a:t>
            </a:r>
            <a:r>
              <a:rPr lang="pt-BR" dirty="0" err="1"/>
              <a:t>String</a:t>
            </a:r>
            <a:r>
              <a:rPr lang="pt-BR" dirty="0"/>
              <a:t>&gt; e para acessar esse valor, colocamos o ponto </a:t>
            </a:r>
            <a:r>
              <a:rPr lang="pt-BR" dirty="0" err="1"/>
              <a:t>value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83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001898A9-BFE4-4E00-BCA3-C98FC01C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Agora, pra ver acontecer, nessa mudança de valor, que é o </a:t>
            </a:r>
            <a:r>
              <a:rPr lang="pt-BR" dirty="0" err="1"/>
              <a:t>onValueChange</a:t>
            </a:r>
            <a:r>
              <a:rPr lang="pt-BR" dirty="0"/>
              <a:t>,  podemos ter uma variável que podemos chamar de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novoValor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-&gt;</a:t>
            </a:r>
            <a:r>
              <a:rPr lang="pt-BR" dirty="0"/>
              <a:t> que diz que alguém digitou alguma coisa.</a:t>
            </a:r>
          </a:p>
          <a:p>
            <a:r>
              <a:rPr lang="pt-BR" dirty="0" err="1"/>
              <a:t>Entao</a:t>
            </a:r>
            <a:r>
              <a:rPr lang="pt-BR" dirty="0"/>
              <a:t> ele vai pegar o </a:t>
            </a:r>
            <a:r>
              <a:rPr lang="pt-BR" dirty="0" err="1"/>
              <a:t>valorGasolina.value</a:t>
            </a:r>
            <a:r>
              <a:rPr lang="pt-BR" dirty="0"/>
              <a:t> e vai mudar para o </a:t>
            </a:r>
            <a:r>
              <a:rPr lang="pt-BR" dirty="0" err="1"/>
              <a:t>novoValor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50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50E04F4-C954-4881-ACB1-279D393F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Na classe podemos ver que ele cria um tema com o nome do app, e chama uma função chamada </a:t>
            </a:r>
            <a:r>
              <a:rPr lang="pt-BR" dirty="0" err="1"/>
              <a:t>greeting</a:t>
            </a:r>
            <a:r>
              <a:rPr lang="pt-BR" dirty="0"/>
              <a:t> na linha 25</a:t>
            </a:r>
          </a:p>
        </p:txBody>
      </p:sp>
    </p:spTree>
    <p:extLst>
      <p:ext uri="{BB962C8B-B14F-4D97-AF65-F5344CB8AC3E}">
        <p14:creationId xmlns:p14="http://schemas.microsoft.com/office/powerpoint/2010/main" val="1381156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30F34B81-F3DB-4979-AE38-DC3869EBD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Rodando a gente vai ver que a palavra Gasolina esta grande, porque o valor esta vazio. Assim que digitarmos algo, ele vai ficar como uma </a:t>
            </a:r>
            <a:r>
              <a:rPr lang="pt-BR" dirty="0" err="1"/>
              <a:t>label</a:t>
            </a:r>
            <a:r>
              <a:rPr lang="pt-BR" dirty="0"/>
              <a:t> </a:t>
            </a:r>
            <a:r>
              <a:rPr lang="pt-BR" dirty="0" err="1"/>
              <a:t>la</a:t>
            </a:r>
            <a:r>
              <a:rPr lang="pt-BR" dirty="0"/>
              <a:t> em cima</a:t>
            </a:r>
          </a:p>
        </p:txBody>
      </p:sp>
    </p:spTree>
    <p:extLst>
      <p:ext uri="{BB962C8B-B14F-4D97-AF65-F5344CB8AC3E}">
        <p14:creationId xmlns:p14="http://schemas.microsoft.com/office/powerpoint/2010/main" val="2452225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B05870D9-0D83-4820-B4C6-EEF35A07B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33938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podemos digitar, mudando o valor que estava no campo.</a:t>
            </a:r>
          </a:p>
          <a:p>
            <a:r>
              <a:rPr lang="pt-BR" dirty="0"/>
              <a:t>O gerenciamento de estado é o que vai dar vida ao nosso aplicativo.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5262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4971F5E-1E9B-4BE9-905C-B504CDB1C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30954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293893" y="1364676"/>
            <a:ext cx="2846895" cy="50783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 que esta acontecendo aqui é basicamente o seguinte:</a:t>
            </a:r>
          </a:p>
          <a:p>
            <a:r>
              <a:rPr lang="pt-BR" dirty="0"/>
              <a:t>No momento que colocamos um novo valor no </a:t>
            </a:r>
            <a:r>
              <a:rPr lang="pt-BR" dirty="0" err="1"/>
              <a:t>onValueChange</a:t>
            </a:r>
            <a:r>
              <a:rPr lang="pt-BR" dirty="0"/>
              <a:t>, dado que isso é um estado, ele esta disparando um evento pra fazer a recomposição, que é desenhar a tela novamente e tudo que tem acesso a variável que muda o valor, </a:t>
            </a:r>
            <a:r>
              <a:rPr lang="pt-BR" dirty="0" err="1"/>
              <a:t>sera</a:t>
            </a:r>
            <a:r>
              <a:rPr lang="pt-BR" dirty="0"/>
              <a:t> redesenhada com o valor novo</a:t>
            </a:r>
          </a:p>
        </p:txBody>
      </p:sp>
    </p:spTree>
    <p:extLst>
      <p:ext uri="{BB962C8B-B14F-4D97-AF65-F5344CB8AC3E}">
        <p14:creationId xmlns:p14="http://schemas.microsoft.com/office/powerpoint/2010/main" val="28757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E9D181DF-ACDB-4D28-8BCE-1B7D0D179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gente tem que fazer o mesmo para o outro campo, e seria basicamente igual ao que fizemos na gasolina, mudando apenas o nome da variável.</a:t>
            </a:r>
          </a:p>
        </p:txBody>
      </p:sp>
    </p:spTree>
    <p:extLst>
      <p:ext uri="{BB962C8B-B14F-4D97-AF65-F5344CB8AC3E}">
        <p14:creationId xmlns:p14="http://schemas.microsoft.com/office/powerpoint/2010/main" val="2012303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627744A6-14C5-435C-8478-E472A2E2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Na linha 78 eu criei uma variável chamada </a:t>
            </a:r>
            <a:r>
              <a:rPr lang="pt-BR" dirty="0" err="1"/>
              <a:t>valorAlcol</a:t>
            </a:r>
            <a:r>
              <a:rPr lang="pt-BR" dirty="0"/>
              <a:t> = </a:t>
            </a:r>
            <a:r>
              <a:rPr lang="pt-BR" dirty="0" err="1"/>
              <a:t>remember</a:t>
            </a:r>
            <a:r>
              <a:rPr lang="pt-BR" dirty="0"/>
              <a:t>...</a:t>
            </a:r>
          </a:p>
          <a:p>
            <a:r>
              <a:rPr lang="pt-BR" dirty="0"/>
              <a:t>E </a:t>
            </a:r>
            <a:r>
              <a:rPr lang="pt-BR" dirty="0" err="1"/>
              <a:t>la</a:t>
            </a:r>
            <a:r>
              <a:rPr lang="pt-BR" dirty="0"/>
              <a:t> na linha 91 eu atribui à </a:t>
            </a:r>
            <a:r>
              <a:rPr lang="pt-BR" dirty="0" err="1"/>
              <a:t>value</a:t>
            </a:r>
            <a:r>
              <a:rPr lang="pt-BR" dirty="0"/>
              <a:t> o valor dela com </a:t>
            </a:r>
            <a:r>
              <a:rPr lang="pt-BR" dirty="0" err="1"/>
              <a:t>valorAlcol.value</a:t>
            </a:r>
            <a:r>
              <a:rPr lang="pt-BR" dirty="0"/>
              <a:t>.</a:t>
            </a:r>
          </a:p>
          <a:p>
            <a:r>
              <a:rPr lang="pt-BR" dirty="0"/>
              <a:t>Uma outra maneira de fazer isso, é tirando o sinal de igual do </a:t>
            </a:r>
            <a:r>
              <a:rPr lang="pt-BR" dirty="0" err="1"/>
              <a:t>remember</a:t>
            </a:r>
            <a:r>
              <a:rPr lang="pt-BR" dirty="0"/>
              <a:t> da linha 78:</a:t>
            </a:r>
          </a:p>
        </p:txBody>
      </p:sp>
    </p:spTree>
    <p:extLst>
      <p:ext uri="{BB962C8B-B14F-4D97-AF65-F5344CB8AC3E}">
        <p14:creationId xmlns:p14="http://schemas.microsoft.com/office/powerpoint/2010/main" val="3079464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E4804FF-A460-41F8-B959-1AA859969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Existe uma técnica no </a:t>
            </a:r>
            <a:r>
              <a:rPr lang="pt-BR" dirty="0" err="1"/>
              <a:t>Kotlin</a:t>
            </a:r>
            <a:r>
              <a:rPr lang="pt-BR" dirty="0"/>
              <a:t> chamada de </a:t>
            </a:r>
            <a:r>
              <a:rPr lang="pt-BR" dirty="0" err="1"/>
              <a:t>delegation</a:t>
            </a:r>
            <a:r>
              <a:rPr lang="pt-BR" dirty="0"/>
              <a:t> </a:t>
            </a:r>
            <a:r>
              <a:rPr lang="pt-BR" dirty="0" err="1"/>
              <a:t>property</a:t>
            </a:r>
            <a:r>
              <a:rPr lang="pt-BR" dirty="0"/>
              <a:t> que </a:t>
            </a:r>
            <a:r>
              <a:rPr lang="pt-BR" dirty="0" err="1"/>
              <a:t>aparir</a:t>
            </a:r>
            <a:r>
              <a:rPr lang="pt-BR" dirty="0"/>
              <a:t> do </a:t>
            </a:r>
            <a:r>
              <a:rPr lang="pt-BR" dirty="0" err="1"/>
              <a:t>by</a:t>
            </a:r>
            <a:r>
              <a:rPr lang="pt-BR" dirty="0"/>
              <a:t>, ela altera o estado mas a gente trabalha diretamente com o valor interno, não precisando usar o .</a:t>
            </a:r>
            <a:r>
              <a:rPr lang="pt-BR" dirty="0" err="1"/>
              <a:t>value</a:t>
            </a:r>
            <a:endParaRPr lang="pt-BR" dirty="0"/>
          </a:p>
          <a:p>
            <a:r>
              <a:rPr lang="pt-BR" dirty="0"/>
              <a:t>Percebam que na linha 84 o .</a:t>
            </a:r>
            <a:r>
              <a:rPr lang="pt-BR" dirty="0" err="1"/>
              <a:t>value</a:t>
            </a:r>
            <a:r>
              <a:rPr lang="pt-BR" dirty="0"/>
              <a:t> esta vermelho, pois agora não precisamos mais dele</a:t>
            </a:r>
          </a:p>
        </p:txBody>
      </p:sp>
    </p:spTree>
    <p:extLst>
      <p:ext uri="{BB962C8B-B14F-4D97-AF65-F5344CB8AC3E}">
        <p14:creationId xmlns:p14="http://schemas.microsoft.com/office/powerpoint/2010/main" val="2948397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16EB8127-BE80-43F7-B7F1-46F917792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4700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24CEAD4-299C-4DF6-B41A-2BE63CBB7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424731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Outra coisa que fica mais fácil, é usar o parâmetro it. Ele já subentende que estamos mudando o valor do álcool sem ter que criar outra variável, no caso da gasolina </a:t>
            </a:r>
            <a:r>
              <a:rPr lang="pt-BR" dirty="0" err="1"/>
              <a:t>criaei</a:t>
            </a:r>
            <a:r>
              <a:rPr lang="pt-BR" dirty="0"/>
              <a:t> uma variável </a:t>
            </a:r>
            <a:r>
              <a:rPr lang="pt-BR" dirty="0" err="1"/>
              <a:t>novoValor</a:t>
            </a:r>
            <a:r>
              <a:rPr lang="pt-BR" dirty="0"/>
              <a:t> e passei ele para o </a:t>
            </a:r>
            <a:r>
              <a:rPr lang="pt-BR" dirty="0" err="1"/>
              <a:t>valorGasolina</a:t>
            </a:r>
            <a:r>
              <a:rPr lang="pt-BR" dirty="0"/>
              <a:t>.</a:t>
            </a:r>
          </a:p>
          <a:p>
            <a:r>
              <a:rPr lang="pt-BR" dirty="0"/>
              <a:t>No caso do álcool, simplesmente usei o it</a:t>
            </a:r>
          </a:p>
          <a:p>
            <a:r>
              <a:rPr lang="pt-BR" dirty="0"/>
              <a:t>Os dois funcionam. Mas o it eh mais intuitivo.</a:t>
            </a:r>
          </a:p>
        </p:txBody>
      </p:sp>
    </p:spTree>
    <p:extLst>
      <p:ext uri="{BB962C8B-B14F-4D97-AF65-F5344CB8AC3E}">
        <p14:creationId xmlns:p14="http://schemas.microsoft.com/office/powerpoint/2010/main" val="359698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86232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Uma coisa importante é colocar todas as variáveis (</a:t>
            </a:r>
            <a:r>
              <a:rPr lang="pt-BR" dirty="0" err="1"/>
              <a:t>valorAlcool</a:t>
            </a:r>
            <a:r>
              <a:rPr lang="pt-BR" dirty="0"/>
              <a:t> e </a:t>
            </a:r>
            <a:r>
              <a:rPr lang="pt-BR" dirty="0" err="1"/>
              <a:t>valorGasolina</a:t>
            </a:r>
            <a:r>
              <a:rPr lang="pt-BR" dirty="0"/>
              <a:t> no caso) </a:t>
            </a:r>
            <a:r>
              <a:rPr lang="pt-BR" dirty="0" err="1"/>
              <a:t>la</a:t>
            </a:r>
            <a:r>
              <a:rPr lang="pt-BR" dirty="0"/>
              <a:t> em cima da nossa função para ficarem disponíveis de forma global.</a:t>
            </a:r>
          </a:p>
          <a:p>
            <a:r>
              <a:rPr lang="pt-BR" dirty="0" err="1"/>
              <a:t>Control</a:t>
            </a:r>
            <a:r>
              <a:rPr lang="pt-BR" dirty="0"/>
              <a:t> X aqui e </a:t>
            </a:r>
            <a:r>
              <a:rPr lang="pt-BR" dirty="0" err="1"/>
              <a:t>control</a:t>
            </a:r>
            <a:r>
              <a:rPr lang="pt-BR" dirty="0"/>
              <a:t> V </a:t>
            </a:r>
            <a:r>
              <a:rPr lang="pt-BR" dirty="0" err="1"/>
              <a:t>la</a:t>
            </a:r>
            <a:r>
              <a:rPr lang="pt-BR" dirty="0"/>
              <a:t> em cima 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91830DC-9279-4980-B2F4-C1E98F9C4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2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F5CED253-F23E-4DE4-A520-66D4BEEA9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nossas variáveis estão com escopo global</a:t>
            </a:r>
          </a:p>
        </p:txBody>
      </p:sp>
    </p:spTree>
    <p:extLst>
      <p:ext uri="{BB962C8B-B14F-4D97-AF65-F5344CB8AC3E}">
        <p14:creationId xmlns:p14="http://schemas.microsoft.com/office/powerpoint/2010/main" val="150384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59FABDBF-3AE1-47BE-BE7A-9EC977B4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25815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 aqui em baixo vemos que essa função </a:t>
            </a:r>
            <a:r>
              <a:rPr lang="pt-BR" dirty="0" err="1"/>
              <a:t>greeting</a:t>
            </a:r>
            <a:r>
              <a:rPr lang="pt-BR" dirty="0"/>
              <a:t> esta simplesmente colocando o </a:t>
            </a:r>
            <a:r>
              <a:rPr lang="pt-BR" dirty="0" err="1"/>
              <a:t>hello</a:t>
            </a:r>
            <a:r>
              <a:rPr lang="pt-BR" dirty="0"/>
              <a:t> Android. Podemos mudar aqui para 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word</a:t>
            </a:r>
            <a:r>
              <a:rPr lang="pt-BR" dirty="0"/>
              <a:t> por exemplo</a:t>
            </a:r>
          </a:p>
        </p:txBody>
      </p:sp>
    </p:spTree>
    <p:extLst>
      <p:ext uri="{BB962C8B-B14F-4D97-AF65-F5344CB8AC3E}">
        <p14:creationId xmlns:p14="http://schemas.microsoft.com/office/powerpoint/2010/main" val="1350490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6B25863-5CAE-40B6-A142-84D809BE5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970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vamos para a logica. </a:t>
            </a:r>
          </a:p>
          <a:p>
            <a:r>
              <a:rPr lang="pt-BR" dirty="0"/>
              <a:t>Esse texto aqui </a:t>
            </a:r>
            <a:r>
              <a:rPr lang="pt-BR" dirty="0" err="1"/>
              <a:t>sera</a:t>
            </a:r>
            <a:r>
              <a:rPr lang="pt-BR" dirty="0"/>
              <a:t> Gasolina se o valor do álcool for menor que 30% do valor da gasolina porque o álcool roda 30% menos. </a:t>
            </a:r>
            <a:r>
              <a:rPr lang="pt-BR" dirty="0" err="1"/>
              <a:t>Entao</a:t>
            </a:r>
            <a:r>
              <a:rPr lang="pt-BR" dirty="0"/>
              <a:t> aqui, antes desse texto, a gente vai fazer essa verificação, dividindo o álcool pela gasolina e tem que dar mais que .7</a:t>
            </a:r>
          </a:p>
        </p:txBody>
      </p:sp>
    </p:spTree>
    <p:extLst>
      <p:ext uri="{BB962C8B-B14F-4D97-AF65-F5344CB8AC3E}">
        <p14:creationId xmlns:p14="http://schemas.microsoft.com/office/powerpoint/2010/main" val="239741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092F9A2-E93A-4D8A-91B8-3444271CF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estou dizendo que o </a:t>
            </a:r>
            <a:r>
              <a:rPr lang="pt-BR" dirty="0" err="1"/>
              <a:t>resultato</a:t>
            </a:r>
            <a:r>
              <a:rPr lang="pt-BR" dirty="0"/>
              <a:t> </a:t>
            </a:r>
            <a:r>
              <a:rPr lang="pt-BR" dirty="0" err="1"/>
              <a:t>sera</a:t>
            </a:r>
            <a:r>
              <a:rPr lang="pt-BR" dirty="0"/>
              <a:t> verdadeiro se o valor do álcool dividido pelo da gasolina for maior que .7, significando que deu menos que 30% </a:t>
            </a:r>
          </a:p>
          <a:p>
            <a:r>
              <a:rPr lang="pt-BR" dirty="0" err="1"/>
              <a:t>Entao</a:t>
            </a:r>
            <a:r>
              <a:rPr lang="pt-BR" dirty="0"/>
              <a:t> dentro de resultado tem verdadeiro ou falso</a:t>
            </a:r>
          </a:p>
        </p:txBody>
      </p:sp>
    </p:spTree>
    <p:extLst>
      <p:ext uri="{BB962C8B-B14F-4D97-AF65-F5344CB8AC3E}">
        <p14:creationId xmlns:p14="http://schemas.microsoft.com/office/powerpoint/2010/main" val="17319968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37FE8F2-5A03-446F-94BB-1D2E8C362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fazemos a logica do calculo apenas se os dois valores não estiverem em branco.</a:t>
            </a:r>
          </a:p>
          <a:p>
            <a:r>
              <a:rPr lang="pt-BR" dirty="0"/>
              <a:t>E pra terminar, em vez de colocar o texto “Gasolina” estático agora, vamos </a:t>
            </a:r>
            <a:r>
              <a:rPr lang="pt-BR" dirty="0" err="1"/>
              <a:t>colcoar</a:t>
            </a:r>
            <a:r>
              <a:rPr lang="pt-BR" dirty="0"/>
              <a:t> a variável </a:t>
            </a:r>
            <a:r>
              <a:rPr lang="pt-BR" dirty="0" err="1"/>
              <a:t>alcoolOUGasolina</a:t>
            </a:r>
            <a:r>
              <a:rPr lang="pt-BR" dirty="0"/>
              <a:t> que definimos </a:t>
            </a:r>
            <a:r>
              <a:rPr lang="pt-BR" dirty="0" err="1"/>
              <a:t>la</a:t>
            </a:r>
            <a:r>
              <a:rPr lang="pt-BR" dirty="0"/>
              <a:t> em cima</a:t>
            </a:r>
          </a:p>
        </p:txBody>
      </p:sp>
    </p:spTree>
    <p:extLst>
      <p:ext uri="{BB962C8B-B14F-4D97-AF65-F5344CB8AC3E}">
        <p14:creationId xmlns:p14="http://schemas.microsoft.com/office/powerpoint/2010/main" val="953836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069216F-73EA-4B50-A5AD-A48D42910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369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27B1485E-DF50-42FF-A1CA-424DC8023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8470939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Uma logica para colocar o álcool em verde e a gasolina em vermelho</a:t>
            </a:r>
          </a:p>
        </p:txBody>
      </p:sp>
    </p:spTree>
    <p:extLst>
      <p:ext uri="{BB962C8B-B14F-4D97-AF65-F5344CB8AC3E}">
        <p14:creationId xmlns:p14="http://schemas.microsoft.com/office/powerpoint/2010/main" val="41317071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FD9CA63B-10C6-4CC2-8B95-8638BA6C6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Outro jeito de fazer a logica para mudar a cor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B0D7E4-A842-4D54-81E3-B197068E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2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72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26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305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84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76302F2-05E1-42C4-BF35-C4D7A1889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5541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Vejam que agora ao rodar o arquivo, ele vai escrever 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word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0408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480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006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2335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542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6911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697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6186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095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5828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847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59C9187-429C-42CF-BF43-93C2CE3D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65298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230832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emulamos um celular, ele pode ser aberto em outra janela ou podemos flutuar ele clicando em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Mode</a:t>
            </a:r>
            <a:r>
              <a:rPr lang="pt-BR" dirty="0"/>
              <a:t> e </a:t>
            </a:r>
            <a:r>
              <a:rPr lang="pt-BR" dirty="0" err="1"/>
              <a:t>Float</a:t>
            </a:r>
            <a:r>
              <a:rPr lang="pt-BR" dirty="0"/>
              <a:t> nas configurações para mover ele pela tela</a:t>
            </a:r>
          </a:p>
        </p:txBody>
      </p:sp>
    </p:spTree>
    <p:extLst>
      <p:ext uri="{BB962C8B-B14F-4D97-AF65-F5344CB8AC3E}">
        <p14:creationId xmlns:p14="http://schemas.microsoft.com/office/powerpoint/2010/main" val="1670974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344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3366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4602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0083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97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106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33876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0362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9168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140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85AEC61D-A0C9-4FAA-8B65-3D99DF321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13927"/>
            <a:ext cx="7459132" cy="41957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970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Nossa classe agora herda de </a:t>
            </a:r>
            <a:r>
              <a:rPr lang="pt-BR" dirty="0" err="1"/>
              <a:t>ComponentActivity</a:t>
            </a:r>
            <a:r>
              <a:rPr lang="pt-BR" dirty="0"/>
              <a:t> ao invés de </a:t>
            </a:r>
            <a:r>
              <a:rPr lang="pt-BR" dirty="0" err="1"/>
              <a:t>AppCompatActivity</a:t>
            </a:r>
            <a:endParaRPr lang="pt-BR" dirty="0"/>
          </a:p>
          <a:p>
            <a:r>
              <a:rPr lang="pt-BR" dirty="0"/>
              <a:t>Depois temos o </a:t>
            </a:r>
            <a:r>
              <a:rPr lang="pt-BR" dirty="0" err="1"/>
              <a:t>onCreate</a:t>
            </a:r>
            <a:r>
              <a:rPr lang="pt-BR" dirty="0"/>
              <a:t>, que roda quando clicamos para abrir o app.</a:t>
            </a:r>
          </a:p>
          <a:p>
            <a:r>
              <a:rPr lang="pt-BR" dirty="0"/>
              <a:t>Para criar uma interface com o usuário, ele usa o </a:t>
            </a:r>
            <a:r>
              <a:rPr lang="pt-BR" dirty="0" err="1"/>
              <a:t>setContent</a:t>
            </a:r>
            <a:r>
              <a:rPr lang="pt-BR" dirty="0"/>
              <a:t> que vai manipular a tela.</a:t>
            </a:r>
          </a:p>
        </p:txBody>
      </p:sp>
    </p:spTree>
    <p:extLst>
      <p:ext uri="{BB962C8B-B14F-4D97-AF65-F5344CB8AC3E}">
        <p14:creationId xmlns:p14="http://schemas.microsoft.com/office/powerpoint/2010/main" val="2639098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094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9161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750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711FB-B2DA-4649-9AA2-F9796865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15011"/>
            <a:ext cx="9404723" cy="140053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77B3DD8-1476-45CC-A454-87CD3F84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5FB0-D3AF-4447-AF05-F1689060B8C5}"/>
              </a:ext>
            </a:extLst>
          </p:cNvPr>
          <p:cNvSpPr txBox="1"/>
          <p:nvPr/>
        </p:nvSpPr>
        <p:spPr>
          <a:xfrm>
            <a:off x="8314441" y="1815541"/>
            <a:ext cx="284689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9252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233</TotalTime>
  <Words>2006</Words>
  <Application>Microsoft Office PowerPoint</Application>
  <PresentationFormat>Widescreen</PresentationFormat>
  <Paragraphs>105</Paragraphs>
  <Slides>93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7" baseType="lpstr">
      <vt:lpstr>Arial</vt:lpstr>
      <vt:lpstr>Century Gothic</vt:lpstr>
      <vt:lpstr>Wingdings 3</vt:lpstr>
      <vt:lpstr>Íon</vt:lpstr>
      <vt:lpstr>Trabalhando com  Composer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Trabalhando com  Composer</dc:title>
  <dc:creator>professor</dc:creator>
  <cp:lastModifiedBy>professor</cp:lastModifiedBy>
  <cp:revision>24</cp:revision>
  <dcterms:created xsi:type="dcterms:W3CDTF">2024-09-12T18:05:38Z</dcterms:created>
  <dcterms:modified xsi:type="dcterms:W3CDTF">2024-09-12T21:59:28Z</dcterms:modified>
</cp:coreProperties>
</file>